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516" r:id="rId3"/>
    <p:sldId id="513" r:id="rId4"/>
    <p:sldId id="514" r:id="rId5"/>
    <p:sldId id="515" r:id="rId6"/>
    <p:sldId id="509" r:id="rId7"/>
    <p:sldId id="505" r:id="rId8"/>
    <p:sldId id="503" r:id="rId9"/>
    <p:sldId id="504" r:id="rId10"/>
    <p:sldId id="51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C00000"/>
    <a:srgbClr val="FF00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7440" autoAdjust="0"/>
  </p:normalViewPr>
  <p:slideViewPr>
    <p:cSldViewPr snapToGrid="0">
      <p:cViewPr varScale="1">
        <p:scale>
          <a:sx n="159" d="100"/>
          <a:sy n="159" d="100"/>
        </p:scale>
        <p:origin x="120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7B74F-8AAE-4A12-9F40-4DC5A0AD2CC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23722-16C7-4CFD-AD5C-743DBBE2D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8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23722-16C7-4CFD-AD5C-743DBBE2D2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0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try to give as much context when using the linear algebra operations but I wont be explaining them from scratch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not be using any complicated C++ objects, the code is mainly C with operator overloading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23722-16C7-4CFD-AD5C-743DBBE2D2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3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Take it slow, I’ll try my best to walk you through it step by step</a:t>
            </a:r>
          </a:p>
          <a:p>
            <a:pPr lvl="1"/>
            <a:r>
              <a:rPr lang="en-US" dirty="0"/>
              <a:t>Its okay to rewatch videos or come back to it at a later point once you're more comfortable with the concepts</a:t>
            </a:r>
          </a:p>
          <a:p>
            <a:pPr lvl="1"/>
            <a:r>
              <a:rPr lang="en-US" dirty="0"/>
              <a:t>You can always use these videos as a reference, memorizing every detail isn’t important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23722-16C7-4CFD-AD5C-743DBBE2D2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AF842DF-6B78-4FFF-B5DE-E9F6EC1662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30C316-E286-E146-250C-9E07674FAD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4ED786-75A8-CE08-DAB6-3F08FDE34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1CA1F8E-38A3-EC3C-9C1E-E8BFBEAE4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35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AF842DF-6B78-4FFF-B5DE-E9F6EC1662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2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AF842DF-6B78-4FFF-B5DE-E9F6EC1662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2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AF842DF-6B78-4FFF-B5DE-E9F6EC1662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6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AF842DF-6B78-4FFF-B5DE-E9F6EC1662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450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AF842DF-6B78-4FFF-B5DE-E9F6EC1662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61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AF842DF-6B78-4FFF-B5DE-E9F6EC1662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8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AF842DF-6B78-4FFF-B5DE-E9F6EC1662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8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AF842DF-6B78-4FFF-B5DE-E9F6EC1662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5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AF842DF-6B78-4FFF-B5DE-E9F6EC1662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7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BAF842DF-6B78-4FFF-B5DE-E9F6EC1662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E773448-E44B-45A7-93AB-9473C480E8F7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FD459E26-AFC2-4191-7139-FFA5101D64D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82005" cy="914400"/>
          </a:xfrm>
          <a:prstGeom prst="rect">
            <a:avLst/>
          </a:prstGeom>
        </p:spPr>
      </p:pic>
      <p:pic>
        <p:nvPicPr>
          <p:cNvPr id="15" name="Picture 14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248E63BE-E037-2167-5C8E-5E664D05E34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482005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BF0E62-C9DB-1B85-A3B7-2647177C723B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1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990" y="3001879"/>
            <a:ext cx="6602020" cy="1798721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Створення Проєкту</a:t>
            </a:r>
            <a:endParaRPr lang="en-US" b="1" spc="0" dirty="0">
              <a:ln w="12700">
                <a:solidFill>
                  <a:schemeClr val="bg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ouTube San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60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dirty="0">
                <a:latin typeface="YouTube Sans"/>
              </a:rPr>
              <a:t>Кодуємо</a:t>
            </a:r>
            <a:endParaRPr lang="en-US" dirty="0">
              <a:latin typeface="YouTube San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9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9757-3D6F-74F3-9EB0-63CBDA53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Що буде охоплювати ця серія</a:t>
            </a:r>
            <a:r>
              <a:rPr lang="en-US" dirty="0">
                <a:latin typeface="YouTube Sans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97E74-4D94-BF70-9696-552881C48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Ми навчимося створювати алгоритм, який візуалізує </a:t>
            </a:r>
            <a:r>
              <a:rPr lang="en-US" dirty="0">
                <a:latin typeface="YouTube Sans"/>
              </a:rPr>
              <a:t>3D</a:t>
            </a:r>
            <a:r>
              <a:rPr lang="uk-UA" dirty="0">
                <a:latin typeface="YouTube Sans"/>
              </a:rPr>
              <a:t>-графіку яку можна використовувати в комп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ютерних іграх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Спершу ми напишемо програмний растеризатор з нуля в </a:t>
            </a:r>
            <a:r>
              <a:rPr lang="en-US" dirty="0">
                <a:latin typeface="YouTube Sans"/>
              </a:rPr>
              <a:t>C++</a:t>
            </a:r>
          </a:p>
          <a:p>
            <a:r>
              <a:rPr lang="uk-UA" dirty="0">
                <a:latin typeface="YouTube Sans"/>
              </a:rPr>
              <a:t>Після цього, ми перенесемо растеризатор із коду нашого центрального процесора на графічний процесор за допомогою </a:t>
            </a:r>
            <a:r>
              <a:rPr lang="en-US" dirty="0">
                <a:latin typeface="YouTube Sans"/>
              </a:rPr>
              <a:t>DX11</a:t>
            </a:r>
          </a:p>
        </p:txBody>
      </p:sp>
    </p:spTree>
    <p:extLst>
      <p:ext uri="{BB962C8B-B14F-4D97-AF65-F5344CB8AC3E}">
        <p14:creationId xmlns:p14="http://schemas.microsoft.com/office/powerpoint/2010/main" val="187584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BCF0-F158-AA2B-5A1F-2E7D2CA1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Що буде охоплювати ця серія</a:t>
            </a:r>
            <a:r>
              <a:rPr lang="en-US" dirty="0">
                <a:latin typeface="YouTube Sans"/>
              </a:rPr>
              <a:t>?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C7B4F0C-0FE9-95EC-51BC-09FC0C7E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1" y="2021305"/>
            <a:ext cx="2520038" cy="1648327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3D3A35F-3330-A206-1EFF-798F7BB3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88" y="2021305"/>
            <a:ext cx="2935706" cy="165089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66B82C5C-B440-CAC2-5D90-8FE778722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1" y="4042611"/>
            <a:ext cx="2523857" cy="1605331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B828AFE-72E1-7393-0F95-DA11283E6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88" y="4042611"/>
            <a:ext cx="2523857" cy="163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646D-9AF8-E1AA-B3FC-F9A2A5F1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Що буде охоплювати ця серія</a:t>
            </a:r>
            <a:r>
              <a:rPr lang="en-US" dirty="0">
                <a:latin typeface="YouTube Sans"/>
              </a:rPr>
              <a:t>?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21D27E4-4B88-1675-2016-70BFC0F06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69" y="2103280"/>
            <a:ext cx="4168170" cy="2651440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5DD11412-58C2-D853-AD2C-9DE61075A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47" y="2103280"/>
            <a:ext cx="3765045" cy="26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1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038C-7E8A-FDEE-803B-95F44244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Що буде охоплювати ця серія</a:t>
            </a:r>
            <a:r>
              <a:rPr lang="en-US" dirty="0">
                <a:latin typeface="YouTube Sans"/>
              </a:rPr>
              <a:t>?</a:t>
            </a:r>
          </a:p>
        </p:txBody>
      </p:sp>
      <p:pic>
        <p:nvPicPr>
          <p:cNvPr id="5" name="Picture 4" descr="A picture containing old, bedclothes&#10;&#10;Description automatically generated">
            <a:extLst>
              <a:ext uri="{FF2B5EF4-FFF2-40B4-BE49-F238E27FC236}">
                <a16:creationId xmlns:a16="http://schemas.microsoft.com/office/drawing/2014/main" id="{DD3B5480-2916-D6D7-24F2-6D314C34D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2" y="2275227"/>
            <a:ext cx="4696325" cy="256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528BC8-799D-1BEB-2DBD-7CD13B701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8026" y="2275227"/>
            <a:ext cx="4719545" cy="25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83F7-0F17-6A00-53BD-EDB9BF33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Хто я</a:t>
            </a:r>
            <a:r>
              <a:rPr lang="en-US" dirty="0">
                <a:latin typeface="YouTube Sans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C05BE-0890-EF1D-7A69-6E2DE2603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Я називаюся Ігор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працюю як графічний інженер </a:t>
            </a:r>
            <a:r>
              <a:rPr lang="en-US" dirty="0">
                <a:latin typeface="YouTube Sans"/>
              </a:rPr>
              <a:t>(GPU dev tech engineer) </a:t>
            </a:r>
            <a:r>
              <a:rPr lang="uk-UA" dirty="0">
                <a:latin typeface="YouTube Sans"/>
              </a:rPr>
              <a:t>в</a:t>
            </a:r>
            <a:r>
              <a:rPr lang="en-US" dirty="0">
                <a:latin typeface="YouTube Sans"/>
              </a:rPr>
              <a:t> AMD 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Я працював із багатьма різними розробниками відеоігор і допомагав оптимізувати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підтримати графіку</a:t>
            </a:r>
          </a:p>
          <a:p>
            <a:pPr lvl="1"/>
            <a:r>
              <a:rPr lang="en-US" dirty="0">
                <a:latin typeface="YouTube Sans"/>
              </a:rPr>
              <a:t>Far Cry 6</a:t>
            </a:r>
          </a:p>
          <a:p>
            <a:pPr lvl="1"/>
            <a:r>
              <a:rPr lang="en-US" dirty="0">
                <a:latin typeface="YouTube Sans"/>
              </a:rPr>
              <a:t>Call of Duty</a:t>
            </a:r>
          </a:p>
          <a:p>
            <a:pPr lvl="1"/>
            <a:r>
              <a:rPr lang="en-US" dirty="0">
                <a:latin typeface="YouTube Sans"/>
              </a:rPr>
              <a:t>Watchdogs Legion</a:t>
            </a:r>
          </a:p>
          <a:p>
            <a:pPr lvl="1"/>
            <a:r>
              <a:rPr lang="uk-UA" dirty="0">
                <a:latin typeface="YouTube Sans"/>
              </a:rPr>
              <a:t>..</a:t>
            </a:r>
            <a:r>
              <a:rPr lang="en-US" dirty="0">
                <a:latin typeface="YouTube Sans"/>
              </a:rPr>
              <a:t>.</a:t>
            </a:r>
          </a:p>
          <a:p>
            <a:r>
              <a:rPr lang="uk-UA" dirty="0">
                <a:latin typeface="YouTube Sans"/>
              </a:rPr>
              <a:t>Нещодавно, я працював зі </a:t>
            </a:r>
            <a:r>
              <a:rPr lang="en-US" dirty="0">
                <a:latin typeface="YouTube Sans"/>
              </a:rPr>
              <a:t>Stephanie Brenham </a:t>
            </a:r>
            <a:r>
              <a:rPr lang="uk-UA" dirty="0">
                <a:latin typeface="YouTube Sans"/>
              </a:rPr>
              <a:t>і</a:t>
            </a:r>
            <a:r>
              <a:rPr lang="en-US" dirty="0">
                <a:latin typeface="YouTube Sans"/>
              </a:rPr>
              <a:t> Anton Remezenko </a:t>
            </a:r>
            <a:r>
              <a:rPr lang="uk-UA" dirty="0">
                <a:latin typeface="YouTube Sans"/>
              </a:rPr>
              <a:t>з</a:t>
            </a:r>
            <a:r>
              <a:rPr lang="en-US" dirty="0">
                <a:latin typeface="YouTube Sans"/>
              </a:rPr>
              <a:t> Ubisoft </a:t>
            </a:r>
            <a:r>
              <a:rPr lang="uk-UA" dirty="0">
                <a:latin typeface="YouTube Sans"/>
              </a:rPr>
              <a:t>над презентацію в </a:t>
            </a:r>
            <a:r>
              <a:rPr lang="en-US" dirty="0">
                <a:latin typeface="YouTube Sans"/>
              </a:rPr>
              <a:t>GDC </a:t>
            </a:r>
            <a:r>
              <a:rPr lang="uk-UA" dirty="0">
                <a:latin typeface="YouTube Sans"/>
              </a:rPr>
              <a:t>про трасування променів</a:t>
            </a:r>
            <a:endParaRPr lang="en-US" dirty="0">
              <a:latin typeface="YouTube Sans"/>
            </a:endParaRPr>
          </a:p>
          <a:p>
            <a:pPr lvl="1"/>
            <a:r>
              <a:rPr lang="en-US" i="0" dirty="0">
                <a:solidFill>
                  <a:srgbClr val="030303"/>
                </a:solidFill>
                <a:effectLst/>
                <a:latin typeface="YouTube Sans"/>
              </a:rPr>
              <a:t>“Performant Reflective Beauty: Hybrid Raytracing with Far Cry 6”</a:t>
            </a:r>
            <a:endParaRPr lang="en-US" dirty="0">
              <a:latin typeface="YouTube Sans"/>
            </a:endParaRPr>
          </a:p>
          <a:p>
            <a:pPr lvl="1"/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8286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B244-1F24-904A-4A74-F575BDD4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Чому ці лекції</a:t>
            </a:r>
            <a:r>
              <a:rPr lang="en-US" dirty="0">
                <a:latin typeface="YouTube Sans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98B49-AE0F-274E-A603-A43A3084B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Я Українець з Канади і працюю в графічній індустрії. Я думаю що я маю знання яким можу поділитися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Немає багато інформації на цю тему в інтернеті в українській мові</a:t>
            </a:r>
          </a:p>
          <a:p>
            <a:pPr lvl="1"/>
            <a:r>
              <a:rPr lang="uk-UA" dirty="0">
                <a:latin typeface="YouTube Sans"/>
              </a:rPr>
              <a:t>Я думаю що ми повині підтримувати нашу мову в технічних сферах</a:t>
            </a:r>
          </a:p>
          <a:p>
            <a:r>
              <a:rPr lang="uk-UA" dirty="0">
                <a:latin typeface="YouTube Sans"/>
              </a:rPr>
              <a:t>Як що ці лекці допоможуть кільком людям, то я думаю що це було варто!</a:t>
            </a:r>
          </a:p>
        </p:txBody>
      </p:sp>
    </p:spTree>
    <p:extLst>
      <p:ext uri="{BB962C8B-B14F-4D97-AF65-F5344CB8AC3E}">
        <p14:creationId xmlns:p14="http://schemas.microsoft.com/office/powerpoint/2010/main" val="21023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B5F8-E50A-5B9C-2046-35D6F983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Передумови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DCC07-AE81-D312-A5F4-DCA4827DD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uk-UA" b="1" dirty="0">
                    <a:latin typeface="YouTube Sans"/>
                  </a:rPr>
                  <a:t>Математика</a:t>
                </a:r>
                <a:r>
                  <a:rPr lang="en-US" b="1" dirty="0">
                    <a:latin typeface="YouTube Sans"/>
                  </a:rPr>
                  <a:t>: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Геометрія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Лінійна Алгебра </a:t>
                </a:r>
                <a:r>
                  <a:rPr lang="en-US" dirty="0">
                    <a:latin typeface="YouTube Sans"/>
                  </a:rPr>
                  <a:t>(</a:t>
                </a:r>
                <a:r>
                  <a:rPr lang="uk-UA" dirty="0">
                    <a:latin typeface="YouTube Sans"/>
                  </a:rPr>
                  <a:t>вектори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матриці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скалярний</a:t>
                </a:r>
                <a:r>
                  <a:rPr lang="en-US" dirty="0">
                    <a:latin typeface="YouTube Sans"/>
                  </a:rPr>
                  <a:t>/</a:t>
                </a:r>
                <a:r>
                  <a:rPr lang="uk-UA" dirty="0">
                    <a:latin typeface="YouTube Sans"/>
                  </a:rPr>
                  <a:t>векторний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добуток</a:t>
                </a:r>
                <a:r>
                  <a:rPr lang="en-US" dirty="0">
                    <a:latin typeface="YouTube Sans"/>
                  </a:rPr>
                  <a:t>)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Просту алгебру множин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uk-U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uk-U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b="1" dirty="0">
                    <a:latin typeface="YouTube Sans"/>
                  </a:rPr>
                  <a:t>Програмування</a:t>
                </a:r>
                <a:r>
                  <a:rPr lang="en-US" b="1" dirty="0">
                    <a:latin typeface="YouTube Sans"/>
                  </a:rPr>
                  <a:t>:</a:t>
                </a:r>
              </a:p>
              <a:p>
                <a:pPr lvl="1"/>
                <a:r>
                  <a:rPr lang="en-US" dirty="0">
                    <a:latin typeface="YouTube Sans"/>
                  </a:rPr>
                  <a:t>C/C++ </a:t>
                </a:r>
                <a:r>
                  <a:rPr lang="uk-UA" dirty="0">
                    <a:latin typeface="YouTube Sans"/>
                  </a:rPr>
                  <a:t>(Вказівники і Пам’ять)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Налагоджувач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Бітові Операції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Я також буду вживати командний рядок, але не в складному способі</a:t>
                </a: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DCC07-AE81-D312-A5F4-DCA4827DD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2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2579-461C-77B8-1201-436A3225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Як Слідкувати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5C487-CE61-A285-DDCB-A098ADED8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463511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Я буду презентувати слайди які перейдуть теорію і вирішування ідеї</a:t>
            </a:r>
          </a:p>
          <a:p>
            <a:r>
              <a:rPr lang="uk-UA" dirty="0">
                <a:latin typeface="YouTube Sans"/>
              </a:rPr>
              <a:t>Після цього, ми будемо програмувати використуючи наше знання щоб ви бачили як реалізувати ці ідеї</a:t>
            </a:r>
          </a:p>
          <a:p>
            <a:pPr lvl="1"/>
            <a:r>
              <a:rPr lang="uk-UA" dirty="0">
                <a:latin typeface="YouTube Sans"/>
              </a:rPr>
              <a:t>Я пропоную кодувати зі мною. Поставтеся до цього як до учнівства, або як що ви впевнені, закодуйте ці ідеї передімною і провіріть результат </a:t>
            </a:r>
            <a:r>
              <a:rPr lang="en-US" dirty="0">
                <a:latin typeface="YouTube Sans"/>
                <a:sym typeface="Wingdings" panose="05000000000000000000" pitchFamily="2" charset="2"/>
              </a:rPr>
              <a:t>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В деяких відео, буде багато математики, але не є важливо кожен деталь відразу зрозуміти</a:t>
            </a:r>
          </a:p>
          <a:p>
            <a:pPr lvl="1"/>
            <a:r>
              <a:rPr lang="uk-UA" dirty="0">
                <a:latin typeface="YouTube Sans"/>
              </a:rPr>
              <a:t>Важливіше зрозуміти загальну концепцію</a:t>
            </a:r>
          </a:p>
          <a:p>
            <a:r>
              <a:rPr lang="uk-UA" dirty="0">
                <a:latin typeface="YouTube Sans"/>
              </a:rPr>
              <a:t>Всей код можна знайти на</a:t>
            </a:r>
            <a:r>
              <a:rPr lang="en-US" dirty="0">
                <a:latin typeface="YouTube Sans"/>
              </a:rPr>
              <a:t> </a:t>
            </a:r>
            <a:r>
              <a:rPr lang="en-US" dirty="0" err="1">
                <a:latin typeface="YouTube Sans"/>
              </a:rPr>
              <a:t>github</a:t>
            </a:r>
            <a:r>
              <a:rPr lang="en-US" dirty="0">
                <a:latin typeface="YouTube Sans"/>
              </a:rPr>
              <a:t>: github.com/UkrKnowledge/GraphicsTutorial</a:t>
            </a:r>
          </a:p>
        </p:txBody>
      </p:sp>
    </p:spTree>
    <p:extLst>
      <p:ext uri="{BB962C8B-B14F-4D97-AF65-F5344CB8AC3E}">
        <p14:creationId xmlns:p14="http://schemas.microsoft.com/office/powerpoint/2010/main" val="83052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9957</TotalTime>
  <Words>444</Words>
  <Application>Microsoft Office PowerPoint</Application>
  <PresentationFormat>Widescreen</PresentationFormat>
  <Paragraphs>49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Cambria Math</vt:lpstr>
      <vt:lpstr>Century Schoolbook</vt:lpstr>
      <vt:lpstr>Wingdings 2</vt:lpstr>
      <vt:lpstr>YouTube Sans</vt:lpstr>
      <vt:lpstr>View</vt:lpstr>
      <vt:lpstr>Створення Проєкту</vt:lpstr>
      <vt:lpstr>Що буде охоплювати ця серія?</vt:lpstr>
      <vt:lpstr>Що буде охоплювати ця серія?</vt:lpstr>
      <vt:lpstr>Що буде охоплювати ця серія?</vt:lpstr>
      <vt:lpstr>Що буде охоплювати ця серія?</vt:lpstr>
      <vt:lpstr>Хто я?</vt:lpstr>
      <vt:lpstr>Чому ці лекції?</vt:lpstr>
      <vt:lpstr>Передумови</vt:lpstr>
      <vt:lpstr>Як Слідкувати</vt:lpstr>
      <vt:lpstr>Кодуємо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Графіка </dc:title>
  <dc:creator>Szlachtycz, Ihor</dc:creator>
  <cp:lastModifiedBy>Michael Smith</cp:lastModifiedBy>
  <cp:revision>29</cp:revision>
  <dcterms:created xsi:type="dcterms:W3CDTF">2022-06-14T01:07:02Z</dcterms:created>
  <dcterms:modified xsi:type="dcterms:W3CDTF">2023-02-25T22:57:22Z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2022-07-06T20:07:03Z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efd8de1b-ebf6-45f8-8052-c4759b14f3b1</vt:lpwstr>
  </property>
  <property fmtid="{D5CDD505-2E9C-101B-9397-08002B2CF9AE}" pid="10" name="MSIP_Label_64e4cbe8-b4f6-45dc-bcba-6123dfd2d8bf_ContentBits">
    <vt:lpwstr>0</vt:lpwstr>
  </property>
</Properties>
</file>